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4" r:id="rId5"/>
    <p:sldId id="257" r:id="rId6"/>
    <p:sldId id="258" r:id="rId7"/>
    <p:sldId id="265" r:id="rId8"/>
    <p:sldId id="266" r:id="rId9"/>
    <p:sldId id="267" r:id="rId10"/>
    <p:sldId id="259" r:id="rId11"/>
    <p:sldId id="260" r:id="rId12"/>
    <p:sldId id="263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47BF-0C08-4FB5-A2C5-F34AEFF2F7BC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DF63-DA05-4F82-AD95-929A155F1E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700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47BF-0C08-4FB5-A2C5-F34AEFF2F7BC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DF63-DA05-4F82-AD95-929A155F1E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3851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47BF-0C08-4FB5-A2C5-F34AEFF2F7BC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DF63-DA05-4F82-AD95-929A155F1E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431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47BF-0C08-4FB5-A2C5-F34AEFF2F7BC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DF63-DA05-4F82-AD95-929A155F1E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8633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47BF-0C08-4FB5-A2C5-F34AEFF2F7BC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DF63-DA05-4F82-AD95-929A155F1E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5766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47BF-0C08-4FB5-A2C5-F34AEFF2F7BC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DF63-DA05-4F82-AD95-929A155F1E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70314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47BF-0C08-4FB5-A2C5-F34AEFF2F7BC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DF63-DA05-4F82-AD95-929A155F1E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06110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47BF-0C08-4FB5-A2C5-F34AEFF2F7BC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DF63-DA05-4F82-AD95-929A155F1E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9349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47BF-0C08-4FB5-A2C5-F34AEFF2F7BC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DF63-DA05-4F82-AD95-929A155F1E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63356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47BF-0C08-4FB5-A2C5-F34AEFF2F7BC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DF63-DA05-4F82-AD95-929A155F1E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706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147BF-0C08-4FB5-A2C5-F34AEFF2F7BC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ADF63-DA05-4F82-AD95-929A155F1E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35921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A147BF-0C08-4FB5-A2C5-F34AEFF2F7BC}" type="datetimeFigureOut">
              <a:rPr lang="sk-SK" smtClean="0"/>
              <a:t>14. 10. 2022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ADF63-DA05-4F82-AD95-929A155F1E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75476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Úlohy 5, 9 a 14</a:t>
            </a:r>
            <a:endParaRPr lang="sk-S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František Kundracik</a:t>
            </a:r>
          </a:p>
          <a:p>
            <a:r>
              <a:rPr lang="sk-SK" dirty="0" smtClean="0"/>
              <a:t>Katedra experimentálnej fyziky FMFI UK v Bratislave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485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14.	Zákon lomu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Vertikálny prúd sa pri prechode cez naklonené sito s jemnými okami môže lámať. Navrhnite zákon pre takýto lom a preskúmajte relevantné parametre. </a:t>
            </a:r>
          </a:p>
        </p:txBody>
      </p:sp>
    </p:spTree>
    <p:extLst>
      <p:ext uri="{BB962C8B-B14F-4D97-AF65-F5344CB8AC3E}">
        <p14:creationId xmlns:p14="http://schemas.microsoft.com/office/powerpoint/2010/main" val="9415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možno pozorovať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sk-SK" dirty="0" smtClean="0"/>
              <a:t>Kolmý dopad – priamy prechod / rozptyl separátnych prúdov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Šikmý dopad – zmena smeru prúdu</a:t>
            </a:r>
          </a:p>
          <a:p>
            <a:pPr marL="514350" indent="-514350">
              <a:buFont typeface="+mj-lt"/>
              <a:buAutoNum type="arabicPeriod"/>
            </a:pPr>
            <a:r>
              <a:rPr lang="sk-SK" dirty="0" smtClean="0"/>
              <a:t>Veľmi šikmý dopad –</a:t>
            </a:r>
            <a:br>
              <a:rPr lang="sk-SK" dirty="0" smtClean="0"/>
            </a:br>
            <a:r>
              <a:rPr lang="sk-SK" dirty="0" smtClean="0"/>
              <a:t>       - voda steká po sitku</a:t>
            </a:r>
            <a:endParaRPr lang="sk-SK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62" t="27445" r="23679" b="28565"/>
          <a:stretch/>
        </p:blipFill>
        <p:spPr>
          <a:xfrm>
            <a:off x="5072583" y="3061442"/>
            <a:ext cx="6641081" cy="301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6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Možné príčiny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Povrchové napätie? Závisí uhol od neho? Skúste vodu so saponátom. S rastúcou rýchlosťou by sa mal uhol odklonu zmenšovať (sila povrchového napätia zostáva, hybnosť rastie)</a:t>
            </a:r>
          </a:p>
          <a:p>
            <a:r>
              <a:rPr lang="sk-SK" dirty="0" smtClean="0"/>
              <a:t>Ak nie - náraz vody do sitka? Uhol odklonu by nemal závisieť od rýchlosti prúdu.</a:t>
            </a:r>
          </a:p>
          <a:p>
            <a:r>
              <a:rPr lang="sk-SK" dirty="0" smtClean="0"/>
              <a:t>Aký vplyv má veľkosť otvorov a materiál, z ktorého je sitko vyrobené?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2146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5.	Pískajúca sieť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Keď prúd vody naráža na pevnú kovovú sieť pod určitým uhlom, možno počuť pískanie. Preskúmajte, ako vlastnosti sieťky, prúdu a veľkosť uhla ovplyvňujú charakteristiky zvuku.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54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Demonštrácia javu</a:t>
            </a:r>
            <a:endParaRPr lang="sk-SK" dirty="0"/>
          </a:p>
        </p:txBody>
      </p:sp>
      <p:pic>
        <p:nvPicPr>
          <p:cNvPr id="4" name="mesh whistl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64943" y="243108"/>
            <a:ext cx="3679524" cy="6527880"/>
          </a:xfrm>
        </p:spPr>
      </p:pic>
      <p:sp>
        <p:nvSpPr>
          <p:cNvPr id="5" name="TextBox 4"/>
          <p:cNvSpPr txBox="1"/>
          <p:nvPr/>
        </p:nvSpPr>
        <p:spPr>
          <a:xfrm>
            <a:off x="640747" y="1775404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/>
              <a:t>Bude treba nájsť vhodné sitko, jav sa mi nepodarilo zreprodukovať!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10561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Možné príčiny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3364" y="1825625"/>
            <a:ext cx="8470436" cy="4351338"/>
          </a:xfrm>
        </p:spPr>
        <p:txBody>
          <a:bodyPr/>
          <a:lstStyle/>
          <a:p>
            <a:r>
              <a:rPr lang="sk-SK" dirty="0" smtClean="0"/>
              <a:t>Vydáva zvuk samotná voda, alebo sa rozkmitalo sitko ako membrána? Skúste zatlmiť stred membrány tenkým predmetom (špendlík a pod.) – prúd vody to </a:t>
            </a:r>
            <a:r>
              <a:rPr lang="sk-SK" dirty="0" err="1" smtClean="0"/>
              <a:t>neovplybní</a:t>
            </a:r>
            <a:r>
              <a:rPr lang="sk-SK" dirty="0" smtClean="0"/>
              <a:t>, ale kmity sitka áno. Zmení sa zvuk?</a:t>
            </a:r>
          </a:p>
          <a:p>
            <a:r>
              <a:rPr lang="sk-SK" dirty="0" smtClean="0"/>
              <a:t>Závisí frekvencia od rýchlosti prúdu?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426" t="33090" r="46648" b="17178"/>
          <a:stretch/>
        </p:blipFill>
        <p:spPr>
          <a:xfrm>
            <a:off x="53396" y="2315995"/>
            <a:ext cx="2769898" cy="3410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6142" t="37956" r="21863" b="14842"/>
          <a:stretch/>
        </p:blipFill>
        <p:spPr>
          <a:xfrm>
            <a:off x="8883696" y="3564157"/>
            <a:ext cx="2262640" cy="323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8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9.	Kmitajúca skrutka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Na naklonenú rovinu položte bokom skrutku a uvoľnite ju. Počas pohybu nadol môže dochádzať k rastúcim kmitom skrutky. Preskúmajte, ako pohyb skrutky a rast kmitov závisí od príslušných parametrov. 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7584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Demonštrácia javu</a:t>
            </a:r>
            <a:endParaRPr lang="sk-SK" dirty="0"/>
          </a:p>
        </p:txBody>
      </p:sp>
      <p:pic>
        <p:nvPicPr>
          <p:cNvPr id="4" name="Oscillating Screw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25339" y="218516"/>
            <a:ext cx="5548717" cy="8468283"/>
          </a:xfrm>
        </p:spPr>
      </p:pic>
    </p:spTree>
    <p:extLst>
      <p:ext uri="{BB962C8B-B14F-4D97-AF65-F5344CB8AC3E}">
        <p14:creationId xmlns:p14="http://schemas.microsoft.com/office/powerpoint/2010/main" val="287244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vidno na videu?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5298"/>
            <a:ext cx="10515600" cy="4351338"/>
          </a:xfrm>
        </p:spPr>
        <p:txBody>
          <a:bodyPr/>
          <a:lstStyle/>
          <a:p>
            <a:r>
              <a:rPr lang="sk-SK" dirty="0" smtClean="0"/>
              <a:t>Kombinácia šmýkania a kmitania = trenie hrá kľúčovú úlohu</a:t>
            </a:r>
          </a:p>
          <a:p>
            <a:r>
              <a:rPr lang="sk-SK" dirty="0" smtClean="0"/>
              <a:t>Nájsť vhodný sklon (veľmi citlivé), funguje na dreve aj na skle, nájsť vhodný materiál</a:t>
            </a:r>
          </a:p>
          <a:p>
            <a:pPr lvl="1"/>
            <a:r>
              <a:rPr lang="sk-SK" dirty="0" smtClean="0"/>
              <a:t>Malý sklon – nešmýka sa, iba sa </a:t>
            </a:r>
            <a:r>
              <a:rPr lang="sk-SK" dirty="0" err="1" smtClean="0"/>
              <a:t>kýve</a:t>
            </a:r>
            <a:endParaRPr lang="sk-SK" dirty="0" smtClean="0"/>
          </a:p>
          <a:p>
            <a:pPr lvl="1"/>
            <a:r>
              <a:rPr lang="sk-SK" dirty="0" smtClean="0"/>
              <a:t>Veľký sklon – iba sa zošmykne</a:t>
            </a:r>
          </a:p>
          <a:p>
            <a:pPr lvl="1"/>
            <a:r>
              <a:rPr lang="sk-SK" dirty="0" smtClean="0"/>
              <a:t>Optimálny sklon – pomerne rýchly pohyb – nájsť dostatočne dlhú plochu + vysokorýchlostný fotoaparát</a:t>
            </a:r>
          </a:p>
        </p:txBody>
      </p:sp>
    </p:spTree>
    <p:extLst>
      <p:ext uri="{BB962C8B-B14F-4D97-AF65-F5344CB8AC3E}">
        <p14:creationId xmlns:p14="http://schemas.microsoft.com/office/powerpoint/2010/main" val="18442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vidno na videu?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5298"/>
            <a:ext cx="10515600" cy="4351338"/>
          </a:xfrm>
        </p:spPr>
        <p:txBody>
          <a:bodyPr/>
          <a:lstStyle/>
          <a:p>
            <a:r>
              <a:rPr lang="sk-SK" dirty="0" smtClean="0"/>
              <a:t>Kratšia skrutka – prudší kývavý pohyb = lepší efekt? Overiť rôzne dĺžky skrutiek (možno kúpiť skrutky s rôznou dĺžkou a rovnakým priemerom hlavičky aj tela).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Prečo sa amplitúda kmitov zvyšuje?</a:t>
            </a:r>
            <a:endParaRPr lang="sk-S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0724" t="37762" r="38928" b="34306"/>
          <a:stretch/>
        </p:blipFill>
        <p:spPr>
          <a:xfrm>
            <a:off x="2789920" y="3036875"/>
            <a:ext cx="5179375" cy="19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13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vidno na videu?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88870"/>
            <a:ext cx="10515600" cy="4007766"/>
          </a:xfrm>
        </p:spPr>
        <p:txBody>
          <a:bodyPr/>
          <a:lstStyle/>
          <a:p>
            <a:r>
              <a:rPr lang="sk-SK" dirty="0" smtClean="0"/>
              <a:t>Prečo sa amplitúda kmitov zvyšuje?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3498" t="48370" r="19527" b="9294"/>
          <a:stretch/>
        </p:blipFill>
        <p:spPr>
          <a:xfrm>
            <a:off x="4558651" y="2603883"/>
            <a:ext cx="5773402" cy="346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3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334</Words>
  <Application>Microsoft Office PowerPoint</Application>
  <PresentationFormat>Widescreen</PresentationFormat>
  <Paragraphs>42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Úlohy 5, 9 a 14</vt:lpstr>
      <vt:lpstr>5. Pískajúca sieť</vt:lpstr>
      <vt:lpstr>Demonštrácia javu</vt:lpstr>
      <vt:lpstr>Možné príčiny</vt:lpstr>
      <vt:lpstr>9. Kmitajúca skrutka</vt:lpstr>
      <vt:lpstr>Demonštrácia javu</vt:lpstr>
      <vt:lpstr>Čo vidno na videu?</vt:lpstr>
      <vt:lpstr>Čo vidno na videu?</vt:lpstr>
      <vt:lpstr>Čo vidno na videu?</vt:lpstr>
      <vt:lpstr>14. Zákon lomu</vt:lpstr>
      <vt:lpstr>Čo možno pozorovať</vt:lpstr>
      <vt:lpstr>Možné príčiny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12</cp:revision>
  <dcterms:created xsi:type="dcterms:W3CDTF">2022-10-12T14:52:23Z</dcterms:created>
  <dcterms:modified xsi:type="dcterms:W3CDTF">2022-10-14T13:49:49Z</dcterms:modified>
</cp:coreProperties>
</file>